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F1D536-7A2E-4875-9B37-AD2E0B234DFB}" v="3" dt="2025-11-13T07:52:00.1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1" autoAdjust="0"/>
    <p:restoredTop sz="94660"/>
  </p:normalViewPr>
  <p:slideViewPr>
    <p:cSldViewPr snapToGrid="0">
      <p:cViewPr varScale="1">
        <p:scale>
          <a:sx n="93" d="100"/>
          <a:sy n="93" d="100"/>
        </p:scale>
        <p:origin x="1698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 C" userId="9839d1f755a76e43" providerId="LiveId" clId="{6E5F0B33-1838-4770-8542-0A77867FF727}"/>
    <pc:docChg chg="undo custSel modSld modMainMaster">
      <pc:chgData name="Y C" userId="9839d1f755a76e43" providerId="LiveId" clId="{6E5F0B33-1838-4770-8542-0A77867FF727}" dt="2025-11-13T08:19:19.037" v="189" actId="20577"/>
      <pc:docMkLst>
        <pc:docMk/>
      </pc:docMkLst>
      <pc:sldChg chg="addSp delSp modSp mod modClrScheme chgLayout">
        <pc:chgData name="Y C" userId="9839d1f755a76e43" providerId="LiveId" clId="{6E5F0B33-1838-4770-8542-0A77867FF727}" dt="2025-11-13T08:19:19.037" v="189" actId="20577"/>
        <pc:sldMkLst>
          <pc:docMk/>
          <pc:sldMk cId="1645470082" sldId="256"/>
        </pc:sldMkLst>
        <pc:spChg chg="add mod ord">
          <ac:chgData name="Y C" userId="9839d1f755a76e43" providerId="LiveId" clId="{6E5F0B33-1838-4770-8542-0A77867FF727}" dt="2025-11-13T07:54:18.265" v="165" actId="1076"/>
          <ac:spMkLst>
            <pc:docMk/>
            <pc:sldMk cId="1645470082" sldId="256"/>
            <ac:spMk id="2" creationId="{C294D706-EA0F-364E-A818-2539CBCA8554}"/>
          </ac:spMkLst>
        </pc:spChg>
        <pc:spChg chg="add del mod ord">
          <ac:chgData name="Y C" userId="9839d1f755a76e43" providerId="LiveId" clId="{6E5F0B33-1838-4770-8542-0A77867FF727}" dt="2025-11-13T07:49:13.115" v="39" actId="700"/>
          <ac:spMkLst>
            <pc:docMk/>
            <pc:sldMk cId="1645470082" sldId="256"/>
            <ac:spMk id="3" creationId="{2A7F43BE-A12D-0348-ABC6-6D1993C70AEE}"/>
          </ac:spMkLst>
        </pc:spChg>
        <pc:spChg chg="mod ord">
          <ac:chgData name="Y C" userId="9839d1f755a76e43" providerId="LiveId" clId="{6E5F0B33-1838-4770-8542-0A77867FF727}" dt="2025-11-13T07:54:47.270" v="170" actId="14100"/>
          <ac:spMkLst>
            <pc:docMk/>
            <pc:sldMk cId="1645470082" sldId="256"/>
            <ac:spMk id="4" creationId="{CD938838-FB0E-0C04-219C-2C37002B4034}"/>
          </ac:spMkLst>
        </pc:spChg>
        <pc:spChg chg="add del mod ord">
          <ac:chgData name="Y C" userId="9839d1f755a76e43" providerId="LiveId" clId="{6E5F0B33-1838-4770-8542-0A77867FF727}" dt="2025-11-13T07:50:53.287" v="133" actId="700"/>
          <ac:spMkLst>
            <pc:docMk/>
            <pc:sldMk cId="1645470082" sldId="256"/>
            <ac:spMk id="5" creationId="{0DD24BD6-F5F6-CA3E-FE70-8BC0B9CDC647}"/>
          </ac:spMkLst>
        </pc:spChg>
        <pc:spChg chg="del mod">
          <ac:chgData name="Y C" userId="9839d1f755a76e43" providerId="LiveId" clId="{6E5F0B33-1838-4770-8542-0A77867FF727}" dt="2025-11-13T07:31:28.284" v="31" actId="22"/>
          <ac:spMkLst>
            <pc:docMk/>
            <pc:sldMk cId="1645470082" sldId="256"/>
            <ac:spMk id="5" creationId="{7FA494BD-99DA-6E79-9BA0-51396E8C3945}"/>
          </ac:spMkLst>
        </pc:spChg>
        <pc:spChg chg="add del mod ord">
          <ac:chgData name="Y C" userId="9839d1f755a76e43" providerId="LiveId" clId="{6E5F0B33-1838-4770-8542-0A77867FF727}" dt="2025-11-13T07:49:13.115" v="39" actId="700"/>
          <ac:spMkLst>
            <pc:docMk/>
            <pc:sldMk cId="1645470082" sldId="256"/>
            <ac:spMk id="6" creationId="{2354BEAC-105D-2DB9-E3A4-8A5FB70B4681}"/>
          </ac:spMkLst>
        </pc:spChg>
        <pc:spChg chg="del">
          <ac:chgData name="Y C" userId="9839d1f755a76e43" providerId="LiveId" clId="{6E5F0B33-1838-4770-8542-0A77867FF727}" dt="2025-11-13T07:31:29.341" v="32" actId="22"/>
          <ac:spMkLst>
            <pc:docMk/>
            <pc:sldMk cId="1645470082" sldId="256"/>
            <ac:spMk id="6" creationId="{B324E09F-2A2B-C838-0380-10BA7BD9F828}"/>
          </ac:spMkLst>
        </pc:spChg>
        <pc:spChg chg="add mod ord">
          <ac:chgData name="Y C" userId="9839d1f755a76e43" providerId="LiveId" clId="{6E5F0B33-1838-4770-8542-0A77867FF727}" dt="2025-11-13T07:54:15.769" v="164" actId="1076"/>
          <ac:spMkLst>
            <pc:docMk/>
            <pc:sldMk cId="1645470082" sldId="256"/>
            <ac:spMk id="7" creationId="{C3D3E909-3E04-CF2C-D465-18E1847D4179}"/>
          </ac:spMkLst>
        </pc:spChg>
        <pc:spChg chg="add del">
          <ac:chgData name="Y C" userId="9839d1f755a76e43" providerId="LiveId" clId="{6E5F0B33-1838-4770-8542-0A77867FF727}" dt="2025-11-13T07:29:49.190" v="30" actId="478"/>
          <ac:spMkLst>
            <pc:docMk/>
            <pc:sldMk cId="1645470082" sldId="256"/>
            <ac:spMk id="7" creationId="{FC1F5C8D-7A3D-23B2-F8BB-AA617E44941F}"/>
          </ac:spMkLst>
        </pc:spChg>
        <pc:spChg chg="add del mod ord">
          <ac:chgData name="Y C" userId="9839d1f755a76e43" providerId="LiveId" clId="{6E5F0B33-1838-4770-8542-0A77867FF727}" dt="2025-11-13T07:50:53.287" v="133" actId="700"/>
          <ac:spMkLst>
            <pc:docMk/>
            <pc:sldMk cId="1645470082" sldId="256"/>
            <ac:spMk id="8" creationId="{C1DD0516-15A9-1741-C986-8AD9B4085D32}"/>
          </ac:spMkLst>
        </pc:spChg>
        <pc:spChg chg="add mod ord">
          <ac:chgData name="Y C" userId="9839d1f755a76e43" providerId="LiveId" clId="{6E5F0B33-1838-4770-8542-0A77867FF727}" dt="2025-11-13T08:19:14.613" v="185" actId="20577"/>
          <ac:spMkLst>
            <pc:docMk/>
            <pc:sldMk cId="1645470082" sldId="256"/>
            <ac:spMk id="9" creationId="{244452EB-7A5C-37FD-E6F0-5049E6B121E2}"/>
          </ac:spMkLst>
        </pc:spChg>
        <pc:spChg chg="add mod">
          <ac:chgData name="Y C" userId="9839d1f755a76e43" providerId="LiveId" clId="{6E5F0B33-1838-4770-8542-0A77867FF727}" dt="2025-11-13T08:19:19.037" v="189" actId="20577"/>
          <ac:spMkLst>
            <pc:docMk/>
            <pc:sldMk cId="1645470082" sldId="256"/>
            <ac:spMk id="10" creationId="{88FD7174-EF28-79C3-6F5F-C8C67C339305}"/>
          </ac:spMkLst>
        </pc:spChg>
        <pc:picChg chg="add del mod ord">
          <ac:chgData name="Y C" userId="9839d1f755a76e43" providerId="LiveId" clId="{6E5F0B33-1838-4770-8542-0A77867FF727}" dt="2025-11-13T07:48:24.048" v="37" actId="478"/>
          <ac:picMkLst>
            <pc:docMk/>
            <pc:sldMk cId="1645470082" sldId="256"/>
            <ac:picMk id="9" creationId="{F4960579-051D-F520-02BF-D09865431B59}"/>
          </ac:picMkLst>
        </pc:picChg>
        <pc:picChg chg="add del mod ord">
          <ac:chgData name="Y C" userId="9839d1f755a76e43" providerId="LiveId" clId="{6E5F0B33-1838-4770-8542-0A77867FF727}" dt="2025-11-13T07:48:27.903" v="38" actId="478"/>
          <ac:picMkLst>
            <pc:docMk/>
            <pc:sldMk cId="1645470082" sldId="256"/>
            <ac:picMk id="11" creationId="{730587C4-2FFA-16CB-0440-9CA717C196B7}"/>
          </ac:picMkLst>
        </pc:picChg>
      </pc:sldChg>
      <pc:sldMasterChg chg="modSp modSldLayout">
        <pc:chgData name="Y C" userId="9839d1f755a76e43" providerId="LiveId" clId="{6E5F0B33-1838-4770-8542-0A77867FF727}" dt="2025-11-13T07:52:00.102" v="148"/>
        <pc:sldMasterMkLst>
          <pc:docMk/>
          <pc:sldMasterMk cId="4071254559" sldId="2147483648"/>
        </pc:sldMasterMkLst>
        <pc:spChg chg="mod">
          <ac:chgData name="Y C" userId="9839d1f755a76e43" providerId="LiveId" clId="{6E5F0B33-1838-4770-8542-0A77867FF727}" dt="2025-11-13T07:52:00.102" v="148"/>
          <ac:spMkLst>
            <pc:docMk/>
            <pc:sldMasterMk cId="4071254559" sldId="2147483648"/>
            <ac:spMk id="2" creationId="{6E309E68-DFB5-7E6B-42EC-1AB2A6C362EE}"/>
          </ac:spMkLst>
        </pc:spChg>
        <pc:spChg chg="mod">
          <ac:chgData name="Y C" userId="9839d1f755a76e43" providerId="LiveId" clId="{6E5F0B33-1838-4770-8542-0A77867FF727}" dt="2025-11-13T07:52:00.102" v="148"/>
          <ac:spMkLst>
            <pc:docMk/>
            <pc:sldMasterMk cId="4071254559" sldId="2147483648"/>
            <ac:spMk id="3" creationId="{3D37D6F1-E698-4C7B-B414-D7D5EC4526A5}"/>
          </ac:spMkLst>
        </pc:spChg>
        <pc:spChg chg="mod">
          <ac:chgData name="Y C" userId="9839d1f755a76e43" providerId="LiveId" clId="{6E5F0B33-1838-4770-8542-0A77867FF727}" dt="2025-11-13T07:52:00.102" v="148"/>
          <ac:spMkLst>
            <pc:docMk/>
            <pc:sldMasterMk cId="4071254559" sldId="2147483648"/>
            <ac:spMk id="4" creationId="{1A3347C5-73B7-E8B9-797B-CDDA97D74BD7}"/>
          </ac:spMkLst>
        </pc:spChg>
        <pc:spChg chg="mod">
          <ac:chgData name="Y C" userId="9839d1f755a76e43" providerId="LiveId" clId="{6E5F0B33-1838-4770-8542-0A77867FF727}" dt="2025-11-13T07:52:00.102" v="148"/>
          <ac:spMkLst>
            <pc:docMk/>
            <pc:sldMasterMk cId="4071254559" sldId="2147483648"/>
            <ac:spMk id="5" creationId="{52C91F13-F3ED-C3EE-6D04-EE3B86308CC8}"/>
          </ac:spMkLst>
        </pc:spChg>
        <pc:spChg chg="mod">
          <ac:chgData name="Y C" userId="9839d1f755a76e43" providerId="LiveId" clId="{6E5F0B33-1838-4770-8542-0A77867FF727}" dt="2025-11-13T07:52:00.102" v="148"/>
          <ac:spMkLst>
            <pc:docMk/>
            <pc:sldMasterMk cId="4071254559" sldId="2147483648"/>
            <ac:spMk id="6" creationId="{0400AD7D-3869-1FB9-1D7A-9E7CE995B43A}"/>
          </ac:spMkLst>
        </pc:spChg>
        <pc:sldLayoutChg chg="modSp">
          <pc:chgData name="Y C" userId="9839d1f755a76e43" providerId="LiveId" clId="{6E5F0B33-1838-4770-8542-0A77867FF727}" dt="2025-11-13T07:52:00.102" v="148"/>
          <pc:sldLayoutMkLst>
            <pc:docMk/>
            <pc:sldMasterMk cId="4071254559" sldId="2147483648"/>
            <pc:sldLayoutMk cId="3552233657" sldId="2147483649"/>
          </pc:sldLayoutMkLst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3552233657" sldId="2147483649"/>
              <ac:spMk id="2" creationId="{D937B28A-12DF-89DC-7BB4-E86065B5C461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3552233657" sldId="2147483649"/>
              <ac:spMk id="3" creationId="{FBE163D8-FD50-B560-CFAE-AD3766564B5B}"/>
            </ac:spMkLst>
          </pc:spChg>
        </pc:sldLayoutChg>
        <pc:sldLayoutChg chg="modSp">
          <pc:chgData name="Y C" userId="9839d1f755a76e43" providerId="LiveId" clId="{6E5F0B33-1838-4770-8542-0A77867FF727}" dt="2025-11-13T07:52:00.102" v="148"/>
          <pc:sldLayoutMkLst>
            <pc:docMk/>
            <pc:sldMasterMk cId="4071254559" sldId="2147483648"/>
            <pc:sldLayoutMk cId="33440334" sldId="2147483651"/>
          </pc:sldLayoutMkLst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33440334" sldId="2147483651"/>
              <ac:spMk id="2" creationId="{3FB4BEE5-F93D-8DC8-3C28-27CD7722913D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33440334" sldId="2147483651"/>
              <ac:spMk id="3" creationId="{76485DFF-746B-2DD4-D555-4F8459B82559}"/>
            </ac:spMkLst>
          </pc:spChg>
        </pc:sldLayoutChg>
        <pc:sldLayoutChg chg="modSp">
          <pc:chgData name="Y C" userId="9839d1f755a76e43" providerId="LiveId" clId="{6E5F0B33-1838-4770-8542-0A77867FF727}" dt="2025-11-13T07:52:00.102" v="148"/>
          <pc:sldLayoutMkLst>
            <pc:docMk/>
            <pc:sldMasterMk cId="4071254559" sldId="2147483648"/>
            <pc:sldLayoutMk cId="1295046526" sldId="2147483652"/>
          </pc:sldLayoutMkLst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1295046526" sldId="2147483652"/>
              <ac:spMk id="3" creationId="{212B6A6D-4148-8E81-CE9B-69A969486CE4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1295046526" sldId="2147483652"/>
              <ac:spMk id="4" creationId="{37544757-CD85-7C6A-5845-9002308FCCB5}"/>
            </ac:spMkLst>
          </pc:spChg>
        </pc:sldLayoutChg>
        <pc:sldLayoutChg chg="modSp">
          <pc:chgData name="Y C" userId="9839d1f755a76e43" providerId="LiveId" clId="{6E5F0B33-1838-4770-8542-0A77867FF727}" dt="2025-11-13T07:52:00.102" v="148"/>
          <pc:sldLayoutMkLst>
            <pc:docMk/>
            <pc:sldMasterMk cId="4071254559" sldId="2147483648"/>
            <pc:sldLayoutMk cId="3119347060" sldId="2147483653"/>
          </pc:sldLayoutMkLst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3119347060" sldId="2147483653"/>
              <ac:spMk id="2" creationId="{BF0AF89F-748E-BC17-DBCB-A49B5025DC9A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3119347060" sldId="2147483653"/>
              <ac:spMk id="3" creationId="{99E57CD7-8221-AEAD-6298-80029C01D094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3119347060" sldId="2147483653"/>
              <ac:spMk id="4" creationId="{B56DDCF9-ECCC-AADB-781A-8FDF07ACE979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3119347060" sldId="2147483653"/>
              <ac:spMk id="5" creationId="{2A3C35FE-0177-0782-1EC9-2F6393773204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3119347060" sldId="2147483653"/>
              <ac:spMk id="6" creationId="{2BD02004-EC52-6494-6E2E-2535B4CF28F1}"/>
            </ac:spMkLst>
          </pc:spChg>
        </pc:sldLayoutChg>
        <pc:sldLayoutChg chg="modSp">
          <pc:chgData name="Y C" userId="9839d1f755a76e43" providerId="LiveId" clId="{6E5F0B33-1838-4770-8542-0A77867FF727}" dt="2025-11-13T07:52:00.102" v="148"/>
          <pc:sldLayoutMkLst>
            <pc:docMk/>
            <pc:sldMasterMk cId="4071254559" sldId="2147483648"/>
            <pc:sldLayoutMk cId="2998500109" sldId="2147483656"/>
          </pc:sldLayoutMkLst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2998500109" sldId="2147483656"/>
              <ac:spMk id="2" creationId="{8F5193E7-EF02-C8B5-E4D6-350957673FBF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2998500109" sldId="2147483656"/>
              <ac:spMk id="3" creationId="{E3F2D6A7-2231-1483-27FF-7D38BAD76326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2998500109" sldId="2147483656"/>
              <ac:spMk id="4" creationId="{D28E6D1D-D765-AAC7-8DAD-5BD97B6E322B}"/>
            </ac:spMkLst>
          </pc:spChg>
        </pc:sldLayoutChg>
        <pc:sldLayoutChg chg="modSp">
          <pc:chgData name="Y C" userId="9839d1f755a76e43" providerId="LiveId" clId="{6E5F0B33-1838-4770-8542-0A77867FF727}" dt="2025-11-13T07:52:00.102" v="148"/>
          <pc:sldLayoutMkLst>
            <pc:docMk/>
            <pc:sldMasterMk cId="4071254559" sldId="2147483648"/>
            <pc:sldLayoutMk cId="2933042596" sldId="2147483657"/>
          </pc:sldLayoutMkLst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2933042596" sldId="2147483657"/>
              <ac:spMk id="2" creationId="{2B4B398A-1AE3-44C4-D9C5-C5736A5F5B36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2933042596" sldId="2147483657"/>
              <ac:spMk id="3" creationId="{23A85E20-1508-F076-BA28-3E32352D2FCA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2933042596" sldId="2147483657"/>
              <ac:spMk id="4" creationId="{7DA67488-894B-C3F7-AEE5-BF53B9A0DF45}"/>
            </ac:spMkLst>
          </pc:spChg>
        </pc:sldLayoutChg>
        <pc:sldLayoutChg chg="modSp">
          <pc:chgData name="Y C" userId="9839d1f755a76e43" providerId="LiveId" clId="{6E5F0B33-1838-4770-8542-0A77867FF727}" dt="2025-11-13T07:52:00.102" v="148"/>
          <pc:sldLayoutMkLst>
            <pc:docMk/>
            <pc:sldMasterMk cId="4071254559" sldId="2147483648"/>
            <pc:sldLayoutMk cId="1334554156" sldId="2147483659"/>
          </pc:sldLayoutMkLst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1334554156" sldId="2147483659"/>
              <ac:spMk id="2" creationId="{60A2FEBD-8DCC-6261-1920-6CC817DC0390}"/>
            </ac:spMkLst>
          </pc:spChg>
          <pc:spChg chg="mod">
            <ac:chgData name="Y C" userId="9839d1f755a76e43" providerId="LiveId" clId="{6E5F0B33-1838-4770-8542-0A77867FF727}" dt="2025-11-13T07:52:00.102" v="148"/>
            <ac:spMkLst>
              <pc:docMk/>
              <pc:sldMasterMk cId="4071254559" sldId="2147483648"/>
              <pc:sldLayoutMk cId="1334554156" sldId="2147483659"/>
              <ac:spMk id="3" creationId="{870213FB-97DF-02D0-C546-BD8B4B42258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5732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7126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0045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3427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0641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8436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353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4635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598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7307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7266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68EE8E-A414-4F35-899F-8A6F723933A1}" type="datetimeFigureOut">
              <a:rPr lang="ko-KR" altLang="en-US" smtClean="0"/>
              <a:t>2025-11-13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7C0B9E-FD11-4FE2-970A-FD116E5AD50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614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CD938838-FB0E-0C04-219C-2C37002B4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84406"/>
          </a:xfrm>
        </p:spPr>
        <p:txBody>
          <a:bodyPr>
            <a:noAutofit/>
          </a:bodyPr>
          <a:lstStyle/>
          <a:p>
            <a:r>
              <a:rPr lang="en-US" altLang="ko-KR" sz="2100"/>
              <a:t>{{</a:t>
            </a:r>
            <a:r>
              <a:rPr lang="ko-KR" altLang="en-US" sz="2100"/>
              <a:t>문구</a:t>
            </a:r>
            <a:r>
              <a:rPr lang="en-US" altLang="ko-KR" sz="2100"/>
              <a:t>}}</a:t>
            </a:r>
            <a:endParaRPr lang="ko-KR" altLang="en-US" sz="2100"/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C294D706-EA0F-364E-A818-2539CBCA85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7152" y="1825625"/>
            <a:ext cx="3384000" cy="43200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C3D3E909-3E04-CF2C-D465-18E1847D41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92849" y="1825625"/>
            <a:ext cx="3384000" cy="43200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FD7174-EF28-79C3-6F5F-C8C67C339305}"/>
              </a:ext>
            </a:extLst>
          </p:cNvPr>
          <p:cNvSpPr txBox="1"/>
          <p:nvPr/>
        </p:nvSpPr>
        <p:spPr>
          <a:xfrm>
            <a:off x="5891044" y="1449532"/>
            <a:ext cx="158761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350"/>
              <a:t>{{page_num_right}}</a:t>
            </a:r>
            <a:endParaRPr lang="ko-KR" altLang="en-US" sz="135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4452EB-7A5C-37FD-E6F0-5049E6B121E2}"/>
              </a:ext>
            </a:extLst>
          </p:cNvPr>
          <p:cNvSpPr txBox="1"/>
          <p:nvPr/>
        </p:nvSpPr>
        <p:spPr>
          <a:xfrm>
            <a:off x="1709717" y="1449532"/>
            <a:ext cx="149887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350"/>
              <a:t>{{page_num_left}}</a:t>
            </a:r>
            <a:endParaRPr lang="ko-KR" altLang="en-US" sz="1350"/>
          </a:p>
        </p:txBody>
      </p:sp>
    </p:spTree>
    <p:extLst>
      <p:ext uri="{BB962C8B-B14F-4D97-AF65-F5344CB8AC3E}">
        <p14:creationId xmlns:p14="http://schemas.microsoft.com/office/powerpoint/2010/main" val="1645470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17</Words>
  <Application>Microsoft Office PowerPoint</Application>
  <PresentationFormat>화면 슬라이드 쇼(4:3)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테마</vt:lpstr>
      <vt:lpstr>{{문구}}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</dc:creator>
  <cp:lastModifiedBy>Y</cp:lastModifiedBy>
  <cp:revision>1</cp:revision>
  <dcterms:created xsi:type="dcterms:W3CDTF">2025-11-13T07:26:36Z</dcterms:created>
  <dcterms:modified xsi:type="dcterms:W3CDTF">2025-11-13T08:19:20Z</dcterms:modified>
</cp:coreProperties>
</file>